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slideMasters/slideMaster18.xml" ContentType="application/vnd.openxmlformats-officedocument.presentationml.slideMaster+xml"/>
  <Override PartName="/ppt/slides/slide18.xml" ContentType="application/vnd.openxmlformats-officedocument.presentationml.slide+xml"/>
  <Override PartName="/ppt/slideMasters/slideMaster19.xml" ContentType="application/vnd.openxmlformats-officedocument.presentationml.slideMaster+xml"/>
  <Override PartName="/ppt/slides/slide19.xml" ContentType="application/vnd.openxmlformats-officedocument.presentationml.slide+xml"/>
  <Override PartName="/ppt/slideMasters/slideMaster20.xml" ContentType="application/vnd.openxmlformats-officedocument.presentationml.slideMaster+xml"/>
  <Override PartName="/ppt/slides/slide20.xml" ContentType="application/vnd.openxmlformats-officedocument.presentationml.slide+xml"/>
  <Override PartName="/ppt/slideMasters/slideMaster21.xml" ContentType="application/vnd.openxmlformats-officedocument.presentationml.slideMaster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notesMasterIdLst>
    <p:notesMasterId r:id="rId23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notesMaster" Target="notesMasters/notesMaster1.xml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18-image-1.png>
</file>

<file path=ppt/media/Slide-19-image-1.png>
</file>

<file path=ppt/media/Slide-2-image-1.png>
</file>

<file path=ppt/media/Slide-20-image-1.png>
</file>

<file path=ppt/media/Slide-21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1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8.xml"/>
		</Relationships>
</file>

<file path=ppt/notesSlides/_rels/notesSlide1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9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2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0.xml"/>
		</Relationships>
</file>

<file path=ppt/notesSlides/_rels/notesSlide2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1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4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2024-01-31T01:56:36Z</dcterms:created>
  <dcterms:modified xsi:type="dcterms:W3CDTF">2024-01-31T01:56:36Z</dcterms:modified>
</cp:coreProperties>
</file>